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59" r:id="rId12"/>
    <p:sldId id="260" r:id="rId13"/>
    <p:sldId id="261" r:id="rId14"/>
    <p:sldId id="270" r:id="rId15"/>
    <p:sldId id="271" r:id="rId16"/>
    <p:sldId id="272" r:id="rId17"/>
    <p:sldId id="26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Mythology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69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Poseidon and Zeus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562" y="1735138"/>
            <a:ext cx="8320256" cy="474326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God of the sea					       King of the Gods</a:t>
            </a:r>
          </a:p>
          <a:p>
            <a:pPr marL="0" indent="0">
              <a:buNone/>
            </a:pPr>
            <a:r>
              <a:rPr lang="en-US" dirty="0" smtClean="0"/>
              <a:t>Fertility God				        Associated with weather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1" y="1371600"/>
            <a:ext cx="2356179" cy="310070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346" y="1371599"/>
            <a:ext cx="2098471" cy="310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657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2386278"/>
          </a:xfrm>
        </p:spPr>
        <p:txBody>
          <a:bodyPr/>
          <a:lstStyle/>
          <a:p>
            <a:r>
              <a:rPr lang="en-US" dirty="0" smtClean="0"/>
              <a:t>Roman Gods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625698"/>
            <a:ext cx="7313613" cy="216550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6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 and Juno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38" y="1735138"/>
            <a:ext cx="8467519" cy="479848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King of the Gods				Queen of the Gods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            Goddess of women and 						marriage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37" y="1365725"/>
            <a:ext cx="2429809" cy="329062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754" y="1365724"/>
            <a:ext cx="2172103" cy="329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6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 and 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708" y="1735137"/>
            <a:ext cx="8577964" cy="496412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God of the Sea					Goddess of Love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07" y="1371599"/>
            <a:ext cx="3571083" cy="240133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957" y="1371600"/>
            <a:ext cx="3644715" cy="240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14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Diana and 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38" y="1735137"/>
            <a:ext cx="8389190" cy="485369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Goddess of the Moon				God of War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38" y="1214720"/>
            <a:ext cx="3092485" cy="318397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333" y="1371600"/>
            <a:ext cx="3124396" cy="302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6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Cupid and 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153" y="1735137"/>
            <a:ext cx="8404039" cy="478007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God of Love					Messenger of Gods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52" y="1371600"/>
            <a:ext cx="2871593" cy="293506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524" y="1371600"/>
            <a:ext cx="2697669" cy="293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836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Minerva and Ceres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153" y="1735137"/>
            <a:ext cx="8393887" cy="485369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Goddess of Wisdom				The Earth Goddess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53" y="1371599"/>
            <a:ext cx="2926816" cy="310070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786" y="1371598"/>
            <a:ext cx="2558455" cy="310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27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Proserpine and Pluto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153" y="1735138"/>
            <a:ext cx="8393887" cy="481688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Goddess of the Underworld				God of Death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35" y="1360041"/>
            <a:ext cx="2189728" cy="302024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15" y="1360040"/>
            <a:ext cx="1988025" cy="302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89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The myths of a particular group or culture</a:t>
            </a:r>
            <a:endParaRPr lang="en-US" dirty="0"/>
          </a:p>
          <a:p>
            <a:r>
              <a:rPr lang="en-US" dirty="0" smtClean="0"/>
              <a:t>Ideas that are believed by many </a:t>
            </a:r>
            <a:r>
              <a:rPr lang="en-US" dirty="0" smtClean="0"/>
              <a:t>people, </a:t>
            </a:r>
            <a:r>
              <a:rPr lang="en-US" dirty="0" smtClean="0"/>
              <a:t>but that are not true</a:t>
            </a:r>
          </a:p>
          <a:p>
            <a:r>
              <a:rPr lang="en-US" dirty="0" smtClean="0"/>
              <a:t>An allegorical narrative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21339" y="21533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26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2515110"/>
          </a:xfrm>
        </p:spPr>
        <p:txBody>
          <a:bodyPr/>
          <a:lstStyle/>
          <a:p>
            <a:r>
              <a:rPr lang="en-US" dirty="0" smtClean="0"/>
              <a:t>Greek Gods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404844"/>
            <a:ext cx="7313613" cy="238635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37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Apollo and Aphrodite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300" y="1735138"/>
            <a:ext cx="8614780" cy="512286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Masterful magician. Golden lyre           Goddess of fertility, love, and          </a:t>
            </a:r>
            <a:r>
              <a:rPr lang="en-US" dirty="0"/>
              <a:t> </a:t>
            </a:r>
            <a:r>
              <a:rPr lang="en-US" dirty="0" smtClean="0"/>
              <a:t>    The healer					beauty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35138"/>
            <a:ext cx="2983574" cy="378521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625" y="1735139"/>
            <a:ext cx="2871387" cy="378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92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Ares and Artemis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38" y="1735138"/>
            <a:ext cx="8412296" cy="481688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God of War, unpleasant aspects		Goddess of Wildlife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Patroness of hunters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38" y="1735138"/>
            <a:ext cx="2434527" cy="325249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846" y="1735138"/>
            <a:ext cx="2392788" cy="32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36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Demeter and Dionysus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561" y="1735138"/>
            <a:ext cx="8283441" cy="479848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Deities of the earth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Goddess of harvest and			God of the Vine</a:t>
            </a:r>
          </a:p>
          <a:p>
            <a:pPr marL="0" indent="0">
              <a:buNone/>
            </a:pPr>
            <a:r>
              <a:rPr lang="en-US" dirty="0" smtClean="0"/>
              <a:t>Fertility	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1" y="1641856"/>
            <a:ext cx="2429809" cy="347461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475" y="1729138"/>
            <a:ext cx="2341527" cy="338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45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Athena and Hades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600" y="1735137"/>
            <a:ext cx="8209812" cy="47064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Goddess of war				God of wealth</a:t>
            </a:r>
          </a:p>
          <a:p>
            <a:pPr marL="0" indent="0">
              <a:buNone/>
            </a:pPr>
            <a:r>
              <a:rPr lang="en-US" dirty="0" smtClean="0"/>
              <a:t>Guardian of Athens				Ruler of the 							underworld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01" y="1735138"/>
            <a:ext cx="2190508" cy="305004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309" y="1735137"/>
            <a:ext cx="2172104" cy="305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26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Hephaestus and Hera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91" y="1735137"/>
            <a:ext cx="8265035" cy="48536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God of Fire				              Queen of the Gods</a:t>
            </a:r>
          </a:p>
          <a:p>
            <a:pPr marL="0" indent="0">
              <a:buNone/>
            </a:pPr>
            <a:r>
              <a:rPr lang="en-US" dirty="0" smtClean="0"/>
              <a:t>The ugly God</a:t>
            </a:r>
          </a:p>
          <a:p>
            <a:pPr marL="0" indent="0">
              <a:buNone/>
            </a:pPr>
            <a:r>
              <a:rPr lang="en-US" dirty="0" smtClean="0"/>
              <a:t>The workman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90" y="1735136"/>
            <a:ext cx="2043249" cy="290281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792" y="1735135"/>
            <a:ext cx="2006434" cy="290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3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Hermes and Hestia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154" y="1735138"/>
            <a:ext cx="8312916" cy="4688054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Messenger 				        Goddess of the Hearth</a:t>
            </a:r>
          </a:p>
          <a:p>
            <a:pPr marL="0" indent="0">
              <a:buNone/>
            </a:pPr>
            <a:r>
              <a:rPr lang="en-US" dirty="0" smtClean="0"/>
              <a:t>The trickster				      Eldest of </a:t>
            </a:r>
            <a:r>
              <a:rPr lang="en-US" dirty="0" err="1" smtClean="0"/>
              <a:t>Kronos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54" y="1371599"/>
            <a:ext cx="2466624" cy="310070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862" y="1371600"/>
            <a:ext cx="2275208" cy="310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786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94</TotalTime>
  <Words>125</Words>
  <Application>Microsoft Macintosh PowerPoint</Application>
  <PresentationFormat>On-screen Show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Inkwell</vt:lpstr>
      <vt:lpstr>Mythology</vt:lpstr>
      <vt:lpstr>Mythology</vt:lpstr>
      <vt:lpstr>Greek Gods</vt:lpstr>
      <vt:lpstr>Apollo and Aphrodite</vt:lpstr>
      <vt:lpstr>Ares and Artemis</vt:lpstr>
      <vt:lpstr>Demeter and Dionysus</vt:lpstr>
      <vt:lpstr>Athena and Hades</vt:lpstr>
      <vt:lpstr>Hephaestus and Hera</vt:lpstr>
      <vt:lpstr>Hermes and Hestia</vt:lpstr>
      <vt:lpstr>Poseidon and Zeus</vt:lpstr>
      <vt:lpstr>Roman Gods</vt:lpstr>
      <vt:lpstr>Jupiter and Juno</vt:lpstr>
      <vt:lpstr>Neptune and Venus</vt:lpstr>
      <vt:lpstr>Diana and Mars</vt:lpstr>
      <vt:lpstr>Cupid and Mercury</vt:lpstr>
      <vt:lpstr>Minerva and Ceres</vt:lpstr>
      <vt:lpstr>Proserpine and Pluto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Mythology</dc:title>
  <dc:creator>Sheila Stone</dc:creator>
  <cp:lastModifiedBy>Sheila Stone</cp:lastModifiedBy>
  <cp:revision>7</cp:revision>
  <dcterms:created xsi:type="dcterms:W3CDTF">2013-11-13T03:40:28Z</dcterms:created>
  <dcterms:modified xsi:type="dcterms:W3CDTF">2015-02-06T16:01:56Z</dcterms:modified>
</cp:coreProperties>
</file>